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7" r:id="rId9"/>
    <p:sldId id="268" r:id="rId10"/>
    <p:sldId id="277" r:id="rId11"/>
    <p:sldId id="278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7929618" cy="214314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«Сложение и вычитание числа 7»</a:t>
            </a:r>
          </a:p>
        </p:txBody>
      </p:sp>
      <p:pic>
        <p:nvPicPr>
          <p:cNvPr id="2053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81450"/>
            <a:ext cx="3000396" cy="439082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286512" y="4286256"/>
            <a:ext cx="1857388" cy="22730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>Реши письменно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571472" y="1643026"/>
            <a:ext cx="8429684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+ 7 = 11      11 – 7 =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+ 7 =  12     12 – 7 = 5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6600" b="1" dirty="0" smtClean="0"/>
              <a:t>6 + 7 = 13      13 – 7 = 6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6600" b="1" dirty="0" smtClean="0"/>
              <a:t>7 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+ 7 = 14      14 – 7 = 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3794" name="Picture 2" descr="http://medicine.newslo.ru/img.php?url=http://cs624827.vk.me/v624827151/ad35/152XSOBWkj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1092573" cy="1262048"/>
          </a:xfrm>
          <a:prstGeom prst="rect">
            <a:avLst/>
          </a:prstGeom>
          <a:noFill/>
        </p:spPr>
      </p:pic>
      <p:pic>
        <p:nvPicPr>
          <p:cNvPr id="33796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1071570" cy="1365180"/>
          </a:xfrm>
          <a:prstGeom prst="rect">
            <a:avLst/>
          </a:prstGeom>
          <a:noFill/>
        </p:spPr>
      </p:pic>
      <p:pic>
        <p:nvPicPr>
          <p:cNvPr id="18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786058"/>
            <a:ext cx="1071570" cy="1365180"/>
          </a:xfrm>
          <a:prstGeom prst="rect">
            <a:avLst/>
          </a:prstGeom>
          <a:noFill/>
        </p:spPr>
      </p:pic>
      <p:pic>
        <p:nvPicPr>
          <p:cNvPr id="19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071942"/>
            <a:ext cx="1071570" cy="1365180"/>
          </a:xfrm>
          <a:prstGeom prst="rect">
            <a:avLst/>
          </a:prstGeom>
          <a:noFill/>
        </p:spPr>
      </p:pic>
      <p:pic>
        <p:nvPicPr>
          <p:cNvPr id="20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5214950"/>
            <a:ext cx="1071570" cy="1365180"/>
          </a:xfrm>
          <a:prstGeom prst="rect">
            <a:avLst/>
          </a:prstGeom>
          <a:noFill/>
        </p:spPr>
      </p:pic>
      <p:pic>
        <p:nvPicPr>
          <p:cNvPr id="21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571612"/>
            <a:ext cx="1071570" cy="1365180"/>
          </a:xfrm>
          <a:prstGeom prst="rect">
            <a:avLst/>
          </a:prstGeom>
          <a:noFill/>
        </p:spPr>
      </p:pic>
      <p:pic>
        <p:nvPicPr>
          <p:cNvPr id="22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786058"/>
            <a:ext cx="1071570" cy="1365180"/>
          </a:xfrm>
          <a:prstGeom prst="rect">
            <a:avLst/>
          </a:prstGeom>
          <a:noFill/>
        </p:spPr>
      </p:pic>
      <p:pic>
        <p:nvPicPr>
          <p:cNvPr id="23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071942"/>
            <a:ext cx="1071570" cy="1365180"/>
          </a:xfrm>
          <a:prstGeom prst="rect">
            <a:avLst/>
          </a:prstGeom>
          <a:noFill/>
        </p:spPr>
      </p:pic>
      <p:pic>
        <p:nvPicPr>
          <p:cNvPr id="24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286388"/>
            <a:ext cx="1071570" cy="1365180"/>
          </a:xfrm>
          <a:prstGeom prst="rect">
            <a:avLst/>
          </a:prstGeom>
          <a:noFill/>
        </p:spPr>
      </p:pic>
      <p:pic>
        <p:nvPicPr>
          <p:cNvPr id="25" name="Picture 2" descr="http://vignette1.wikia.nocookie.net/tomandjerry/images/4/43/TomCat.png/revision/latest?cb=201407231148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524385"/>
            <a:ext cx="1515334" cy="2333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571472" y="1643026"/>
            <a:ext cx="8429684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+ 7 = 15      15 – 7 = 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+ 7 =  16     16 – 7 = 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6600" b="1" dirty="0" smtClean="0"/>
              <a:t>10 + 7 = 17    17 – 7=10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3794" name="Picture 2" descr="http://medicine.newslo.ru/img.php?url=http://cs624827.vk.me/v624827151/ad35/152XSOBWkj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143512"/>
            <a:ext cx="1357322" cy="1567864"/>
          </a:xfrm>
          <a:prstGeom prst="rect">
            <a:avLst/>
          </a:prstGeom>
          <a:noFill/>
        </p:spPr>
      </p:pic>
      <p:pic>
        <p:nvPicPr>
          <p:cNvPr id="7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1071570" cy="1365180"/>
          </a:xfrm>
          <a:prstGeom prst="rect">
            <a:avLst/>
          </a:prstGeom>
          <a:noFill/>
        </p:spPr>
      </p:pic>
      <p:pic>
        <p:nvPicPr>
          <p:cNvPr id="8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786058"/>
            <a:ext cx="1071570" cy="1365180"/>
          </a:xfrm>
          <a:prstGeom prst="rect">
            <a:avLst/>
          </a:prstGeom>
          <a:noFill/>
        </p:spPr>
      </p:pic>
      <p:pic>
        <p:nvPicPr>
          <p:cNvPr id="9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000504"/>
            <a:ext cx="1071570" cy="1365180"/>
          </a:xfrm>
          <a:prstGeom prst="rect">
            <a:avLst/>
          </a:prstGeom>
          <a:noFill/>
        </p:spPr>
      </p:pic>
      <p:pic>
        <p:nvPicPr>
          <p:cNvPr id="11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1643050"/>
            <a:ext cx="1071570" cy="1365180"/>
          </a:xfrm>
          <a:prstGeom prst="rect">
            <a:avLst/>
          </a:prstGeom>
          <a:noFill/>
        </p:spPr>
      </p:pic>
      <p:pic>
        <p:nvPicPr>
          <p:cNvPr id="12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857496"/>
            <a:ext cx="1071570" cy="1365180"/>
          </a:xfrm>
          <a:prstGeom prst="rect">
            <a:avLst/>
          </a:prstGeom>
          <a:noFill/>
        </p:spPr>
      </p:pic>
      <p:pic>
        <p:nvPicPr>
          <p:cNvPr id="13" name="Picture 4" descr="http://clipartmania.ru/uploads/gallery/comthumb/289/cheese-4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071942"/>
            <a:ext cx="1071570" cy="1365180"/>
          </a:xfrm>
          <a:prstGeom prst="rect">
            <a:avLst/>
          </a:prstGeom>
          <a:noFill/>
        </p:spPr>
      </p:pic>
      <p:pic>
        <p:nvPicPr>
          <p:cNvPr id="35842" name="Picture 2" descr="http://vignette1.wikia.nocookie.net/tomandjerry/images/4/43/TomCat.png/revision/latest?cb=201407231148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524385"/>
            <a:ext cx="1515334" cy="2333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урок.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643050"/>
            <a:ext cx="3429024" cy="5018081"/>
          </a:xfrm>
          <a:prstGeom prst="rect">
            <a:avLst/>
          </a:prstGeom>
          <a:noFill/>
        </p:spPr>
      </p:pic>
      <p:pic>
        <p:nvPicPr>
          <p:cNvPr id="32772" name="Picture 4" descr="http://images.animationfactory.com/thw/thw14/AF/animations/animals/rodents/mouse_musketeer_sword_lunge/4940259.gif?mouse_musketeer_sword_lunge_lg_wm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643314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«Сосчитай-ка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(нажмите на окошко для проверки)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5" idx="1"/>
          </p:cNvCxnSpPr>
          <p:nvPr/>
        </p:nvCxnSpPr>
        <p:spPr>
          <a:xfrm>
            <a:off x="1428728" y="1964521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6" idx="1"/>
          </p:cNvCxnSpPr>
          <p:nvPr/>
        </p:nvCxnSpPr>
        <p:spPr>
          <a:xfrm>
            <a:off x="3143240" y="1964521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1"/>
          </p:cNvCxnSpPr>
          <p:nvPr/>
        </p:nvCxnSpPr>
        <p:spPr>
          <a:xfrm>
            <a:off x="4929190" y="1964520"/>
            <a:ext cx="92869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8" idx="1"/>
          </p:cNvCxnSpPr>
          <p:nvPr/>
        </p:nvCxnSpPr>
        <p:spPr>
          <a:xfrm>
            <a:off x="6786578" y="1964521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28728" y="128586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128586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+ 7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128586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6578" y="128586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43834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57884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14546" y="1643050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14546" y="1643050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643050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57884" y="1643050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643834" y="1643050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00034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214546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000496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857884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643834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Прямая со стрелкой 93"/>
          <p:cNvCxnSpPr>
            <a:stCxn id="89" idx="3"/>
            <a:endCxn id="90" idx="1"/>
          </p:cNvCxnSpPr>
          <p:nvPr/>
        </p:nvCxnSpPr>
        <p:spPr>
          <a:xfrm>
            <a:off x="1428728" y="3178967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90" idx="3"/>
            <a:endCxn id="91" idx="1"/>
          </p:cNvCxnSpPr>
          <p:nvPr/>
        </p:nvCxnSpPr>
        <p:spPr>
          <a:xfrm>
            <a:off x="3143240" y="3178967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endCxn id="92" idx="1"/>
          </p:cNvCxnSpPr>
          <p:nvPr/>
        </p:nvCxnSpPr>
        <p:spPr>
          <a:xfrm>
            <a:off x="4929190" y="3178966"/>
            <a:ext cx="92869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92" idx="3"/>
            <a:endCxn id="93" idx="1"/>
          </p:cNvCxnSpPr>
          <p:nvPr/>
        </p:nvCxnSpPr>
        <p:spPr>
          <a:xfrm>
            <a:off x="6786578" y="3178967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428728" y="250030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43240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+ 6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29190" y="250030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786578" y="250030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-20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643834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857884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000496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214546" y="2857496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214546" y="2857496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000496" y="2857496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2857496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643834" y="2857496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00034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214546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000496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857884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7643834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Прямая со стрелкой 114"/>
          <p:cNvCxnSpPr>
            <a:stCxn id="110" idx="3"/>
            <a:endCxn id="111" idx="1"/>
          </p:cNvCxnSpPr>
          <p:nvPr/>
        </p:nvCxnSpPr>
        <p:spPr>
          <a:xfrm>
            <a:off x="1428728" y="4393413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>
            <a:stCxn id="111" idx="3"/>
            <a:endCxn id="112" idx="1"/>
          </p:cNvCxnSpPr>
          <p:nvPr/>
        </p:nvCxnSpPr>
        <p:spPr>
          <a:xfrm>
            <a:off x="3143240" y="4393413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endCxn id="113" idx="1"/>
          </p:cNvCxnSpPr>
          <p:nvPr/>
        </p:nvCxnSpPr>
        <p:spPr>
          <a:xfrm>
            <a:off x="4929190" y="4393412"/>
            <a:ext cx="92869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stCxn id="113" idx="3"/>
            <a:endCxn id="114" idx="1"/>
          </p:cNvCxnSpPr>
          <p:nvPr/>
        </p:nvCxnSpPr>
        <p:spPr>
          <a:xfrm>
            <a:off x="6786578" y="4393413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28728" y="371475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43240" y="371475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+ 8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929190" y="371475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786578" y="371475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7643834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5857884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4000496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214546" y="4071942"/>
            <a:ext cx="92869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214546" y="4071942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4000496" y="4071942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5857884" y="4071942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7643834" y="4071942"/>
            <a:ext cx="928694" cy="642942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1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929198"/>
            <a:ext cx="1122754" cy="1643054"/>
          </a:xfrm>
          <a:prstGeom prst="rect">
            <a:avLst/>
          </a:prstGeom>
          <a:noFill/>
        </p:spPr>
      </p:pic>
      <p:sp>
        <p:nvSpPr>
          <p:cNvPr id="136" name="Управляющая кнопка: далее 135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72264" y="5286388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6" grpId="0" animBg="1"/>
      <p:bldP spid="27" grpId="0" animBg="1"/>
      <p:bldP spid="28" grpId="0" animBg="1"/>
      <p:bldP spid="29" grpId="0" animBg="1"/>
      <p:bldP spid="90" grpId="0" animBg="1"/>
      <p:bldP spid="91" grpId="0" animBg="1"/>
      <p:bldP spid="92" grpId="0" animBg="1"/>
      <p:bldP spid="93" grpId="0" animBg="1"/>
      <p:bldP spid="102" grpId="0" animBg="1"/>
      <p:bldP spid="103" grpId="0" animBg="1"/>
      <p:bldP spid="104" grpId="0" animBg="1"/>
      <p:bldP spid="105" grpId="0" animBg="1"/>
      <p:bldP spid="111" grpId="0" animBg="1"/>
      <p:bldP spid="112" grpId="0" animBg="1"/>
      <p:bldP spid="113" grpId="0" animBg="1"/>
      <p:bldP spid="114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«Отвечай-ка»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5" y="4714884"/>
            <a:ext cx="1122754" cy="16430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214311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Какое число самое большое?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214422"/>
            <a:ext cx="7715304" cy="571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8   4   2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0   6   14     15   3   9   12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5786" y="2000240"/>
            <a:ext cx="582211" cy="2873031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28728" y="214311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428728" y="321468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28728" y="4214818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57356" y="3214686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Назовите следующее число.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57356" y="421481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Какое число самое маленькое?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Управляющая кнопка: далее 69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86710" y="4357694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0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«Проверяй-ка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(нажмите на окошко для проверки)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3953442"/>
            <a:ext cx="1785950" cy="2613584"/>
          </a:xfrm>
          <a:prstGeom prst="rect">
            <a:avLst/>
          </a:prstGeom>
          <a:noFill/>
        </p:spPr>
      </p:pic>
      <p:sp>
        <p:nvSpPr>
          <p:cNvPr id="77" name="Прямоугольник 76"/>
          <p:cNvSpPr/>
          <p:nvPr/>
        </p:nvSpPr>
        <p:spPr>
          <a:xfrm>
            <a:off x="2285984" y="1428736"/>
            <a:ext cx="3429024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– 4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857884" y="1428736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857884" y="1428736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857884" y="1428736"/>
            <a:ext cx="1143008" cy="857256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214546" y="2500306"/>
            <a:ext cx="3500462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– 9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857884" y="2500306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857884" y="2500306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857884" y="2500306"/>
            <a:ext cx="1143008" cy="857256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214546" y="3500438"/>
            <a:ext cx="3500462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+ 5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857884" y="3500438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857884" y="3500438"/>
            <a:ext cx="114300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857884" y="3500438"/>
            <a:ext cx="1143008" cy="857256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14546" y="4500570"/>
            <a:ext cx="3500462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– 6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857884" y="4500570"/>
            <a:ext cx="1143008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857884" y="4500570"/>
            <a:ext cx="1143008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857884" y="4500570"/>
            <a:ext cx="1143008" cy="928694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Управляющая кнопка: далее 92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4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143768" y="5286388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2" grpId="0" animBg="1"/>
      <p:bldP spid="83" grpId="0" animBg="1"/>
      <p:bldP spid="86" grpId="0" animBg="1"/>
      <p:bldP spid="87" grpId="0" animBg="1"/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«Проверяй-ка»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3744355"/>
            <a:ext cx="1932411" cy="2827917"/>
          </a:xfrm>
          <a:prstGeom prst="rect">
            <a:avLst/>
          </a:prstGeom>
          <a:noFill/>
        </p:spPr>
      </p:pic>
      <p:sp>
        <p:nvSpPr>
          <p:cNvPr id="61" name="Прямоугольник 60"/>
          <p:cNvSpPr/>
          <p:nvPr/>
        </p:nvSpPr>
        <p:spPr>
          <a:xfrm>
            <a:off x="2357422" y="1285860"/>
            <a:ext cx="3643338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– 9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143636" y="1285860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143636" y="1285860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143636" y="1285860"/>
            <a:ext cx="1285884" cy="71438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57422" y="2214554"/>
            <a:ext cx="3643338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– 6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143636" y="2214554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143636" y="2214554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143636" y="2214554"/>
            <a:ext cx="1285884" cy="71438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357422" y="3143248"/>
            <a:ext cx="3643338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143636" y="3143248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143636" y="3143248"/>
            <a:ext cx="128588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143636" y="3143248"/>
            <a:ext cx="1285884" cy="71438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357422" y="4071942"/>
            <a:ext cx="3643338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– 8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143636" y="4071942"/>
            <a:ext cx="1357322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143636" y="4071942"/>
            <a:ext cx="1357322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143636" y="4071942"/>
            <a:ext cx="1357322" cy="785818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Управляющая кнопка: далее 92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00892" y="5072074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6" grpId="0" animBg="1"/>
      <p:bldP spid="67" grpId="0" animBg="1"/>
      <p:bldP spid="70" grpId="0" animBg="1"/>
      <p:bldP spid="71" grpId="0" animBg="1"/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«Проверяй-ка»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3953442"/>
            <a:ext cx="1785950" cy="2613584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2071670" y="1785926"/>
            <a:ext cx="3786214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– 9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72198" y="1785926"/>
            <a:ext cx="1357322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72198" y="1785926"/>
            <a:ext cx="1357322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072198" y="1785926"/>
            <a:ext cx="1357322" cy="928694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071670" y="2928934"/>
            <a:ext cx="3786214" cy="857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– 5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72198" y="2928934"/>
            <a:ext cx="1357322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072198" y="2928934"/>
            <a:ext cx="1357322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072198" y="2928934"/>
            <a:ext cx="1357322" cy="785818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071670" y="3929066"/>
            <a:ext cx="3786214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 + 6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72198" y="3929066"/>
            <a:ext cx="1357322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072198" y="3929066"/>
            <a:ext cx="1357322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072198" y="3929066"/>
            <a:ext cx="1357322" cy="71438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071670" y="4929198"/>
            <a:ext cx="3786214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+ 7 =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072198" y="4929198"/>
            <a:ext cx="1357322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072198" y="4929198"/>
            <a:ext cx="1357322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72198" y="4929198"/>
            <a:ext cx="1357322" cy="714380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Управляющая кнопка: далее 92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4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86710" y="4286256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0" grpId="0" animBg="1"/>
      <p:bldP spid="51" grpId="0" animBg="1"/>
      <p:bldP spid="54" grpId="0" animBg="1"/>
      <p:bldP spid="55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«Поразмысли-ка»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4296709"/>
            <a:ext cx="1714512" cy="2509041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85720" y="1643050"/>
            <a:ext cx="8572560" cy="250033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Выиграла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643050"/>
            <a:ext cx="8572560" cy="250033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футбольного матча Петя забил 7 голов в чужие ворота. Выиграла или проиграла Петина команда, если окончательный счёт был 10 : 6?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1643050"/>
            <a:ext cx="8572560" cy="250033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72264" y="5286388"/>
            <a:ext cx="1143008" cy="1398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Вспоминай-ка состав числа 7.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64305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714488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1857364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142976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86182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500826" y="314324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643042" y="3071810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7000892" y="3214686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357686" y="3071810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14348" y="3500438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4480" y="3500438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6248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929197"/>
            <a:ext cx="1285884" cy="1881781"/>
          </a:xfrm>
          <a:prstGeom prst="rect">
            <a:avLst/>
          </a:prstGeom>
          <a:noFill/>
        </p:spPr>
      </p:pic>
      <p:pic>
        <p:nvPicPr>
          <p:cNvPr id="26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72264" y="5286388"/>
            <a:ext cx="1143008" cy="1398786"/>
          </a:xfrm>
          <a:prstGeom prst="rect">
            <a:avLst/>
          </a:prstGeom>
          <a:noFill/>
        </p:spPr>
      </p:pic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Вспомним состав чисел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643050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1714488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15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785926"/>
            <a:ext cx="13292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142976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86182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500826" y="314324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643042" y="3071810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7000892" y="3214686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357686" y="3071810"/>
            <a:ext cx="419104" cy="276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14348" y="3500438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14480" y="3500438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6248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3429000"/>
            <a:ext cx="7569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8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5" descr="http://kira-scrap.ru/KATALOG/MULTY_INOSTR/2/0_8efbc_80aa8ffb_M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929198"/>
            <a:ext cx="1220400" cy="1785950"/>
          </a:xfrm>
          <a:prstGeom prst="rect">
            <a:avLst/>
          </a:prstGeom>
          <a:noFill/>
        </p:spPr>
      </p:pic>
      <p:pic>
        <p:nvPicPr>
          <p:cNvPr id="26" name="Picture 2" descr="http://s017.radikal.ru/i440/1507/22/d3477defc7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72264" y="5286388"/>
            <a:ext cx="1143008" cy="1398786"/>
          </a:xfrm>
          <a:prstGeom prst="rect">
            <a:avLst/>
          </a:prstGeom>
          <a:noFill/>
        </p:spPr>
      </p:pic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358214" y="5857892"/>
            <a:ext cx="642942" cy="500066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309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Вспоминай-ка состав числа 7.</vt:lpstr>
      <vt:lpstr>Вспомним состав чисел</vt:lpstr>
      <vt:lpstr>Реши письменно</vt:lpstr>
      <vt:lpstr>Слайд 11</vt:lpstr>
      <vt:lpstr>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зина</cp:lastModifiedBy>
  <cp:revision>27</cp:revision>
  <dcterms:created xsi:type="dcterms:W3CDTF">2015-11-16T17:03:12Z</dcterms:created>
  <dcterms:modified xsi:type="dcterms:W3CDTF">2020-04-08T18:32:05Z</dcterms:modified>
</cp:coreProperties>
</file>