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</p:sldMasterIdLst>
  <p:notesMasterIdLst>
    <p:notesMasterId r:id="rId20"/>
  </p:notesMasterIdLst>
  <p:sldIdLst>
    <p:sldId id="256" r:id="rId12"/>
    <p:sldId id="257" r:id="rId13"/>
    <p:sldId id="260" r:id="rId14"/>
    <p:sldId id="261" r:id="rId15"/>
    <p:sldId id="262" r:id="rId16"/>
    <p:sldId id="266" r:id="rId17"/>
    <p:sldId id="269" r:id="rId18"/>
    <p:sldId id="270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orsiva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929292"/>
              </a:buClr>
              <a:buSzPts val="3200"/>
              <a:buNone/>
              <a:defRPr>
                <a:solidFill>
                  <a:srgbClr val="929292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29292"/>
              </a:buClr>
              <a:buSzPts val="2800"/>
              <a:buNone/>
              <a:defRPr>
                <a:solidFill>
                  <a:srgbClr val="929292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29292"/>
              </a:buClr>
              <a:buSzPts val="2400"/>
              <a:buNone/>
              <a:defRPr>
                <a:solidFill>
                  <a:srgbClr val="929292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29292"/>
              </a:buClr>
              <a:buSzPts val="2000"/>
              <a:buNone/>
              <a:defRPr>
                <a:solidFill>
                  <a:srgbClr val="929292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29292"/>
              </a:buClr>
              <a:buSzPts val="2000"/>
              <a:buNone/>
              <a:defRPr>
                <a:solidFill>
                  <a:srgbClr val="929292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29292"/>
              </a:buClr>
              <a:buSzPts val="2000"/>
              <a:buNone/>
              <a:defRPr>
                <a:solidFill>
                  <a:srgbClr val="929292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29292"/>
              </a:buClr>
              <a:buSzPts val="2000"/>
              <a:buNone/>
              <a:defRPr>
                <a:solidFill>
                  <a:srgbClr val="929292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29292"/>
              </a:buClr>
              <a:buSzPts val="2000"/>
              <a:buNone/>
              <a:defRPr>
                <a:solidFill>
                  <a:srgbClr val="929292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29292"/>
              </a:buClr>
              <a:buSzPts val="2000"/>
              <a:buNone/>
              <a:defRPr>
                <a:solidFill>
                  <a:srgbClr val="92929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2928937" y="7072312"/>
            <a:ext cx="5715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929292"/>
              </a:buClr>
              <a:buSzPts val="2000"/>
              <a:buNone/>
              <a:defRPr sz="2000">
                <a:solidFill>
                  <a:srgbClr val="92929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29292"/>
              </a:buClr>
              <a:buSzPts val="1800"/>
              <a:buNone/>
              <a:defRPr sz="1800">
                <a:solidFill>
                  <a:srgbClr val="929292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29292"/>
              </a:buClr>
              <a:buSzPts val="1600"/>
              <a:buNone/>
              <a:defRPr sz="1600">
                <a:solidFill>
                  <a:srgbClr val="929292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29292"/>
              </a:buClr>
              <a:buSzPts val="1400"/>
              <a:buNone/>
              <a:defRPr sz="1400">
                <a:solidFill>
                  <a:srgbClr val="929292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29292"/>
              </a:buClr>
              <a:buSzPts val="1400"/>
              <a:buNone/>
              <a:defRPr sz="1400">
                <a:solidFill>
                  <a:srgbClr val="929292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29292"/>
              </a:buClr>
              <a:buSzPts val="1400"/>
              <a:buNone/>
              <a:defRPr sz="1400">
                <a:solidFill>
                  <a:srgbClr val="929292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29292"/>
              </a:buClr>
              <a:buSzPts val="1400"/>
              <a:buNone/>
              <a:defRPr sz="1400">
                <a:solidFill>
                  <a:srgbClr val="929292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29292"/>
              </a:buClr>
              <a:buSzPts val="1400"/>
              <a:buNone/>
              <a:defRPr sz="1400">
                <a:solidFill>
                  <a:srgbClr val="929292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29292"/>
              </a:buClr>
              <a:buSzPts val="1400"/>
              <a:buNone/>
              <a:defRPr sz="1400">
                <a:solidFill>
                  <a:srgbClr val="92929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dt" idx="10"/>
          </p:nvPr>
        </p:nvSpPr>
        <p:spPr>
          <a:xfrm>
            <a:off x="3286125" y="7000875"/>
            <a:ext cx="5715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9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10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1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theme" Target="../theme/theme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4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5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6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7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8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heme" Target="../theme/theme9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20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0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0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0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0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0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0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0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0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2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2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2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2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2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2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2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2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2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2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2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2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2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22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22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/>
        </p:nvSpPr>
        <p:spPr>
          <a:xfrm>
            <a:off x="500062" y="285750"/>
            <a:ext cx="8215312" cy="58578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03200" cap="flat" cmpd="sng">
            <a:solidFill>
              <a:srgbClr val="98480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3" descr="i (5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0875" y="5357812"/>
            <a:ext cx="1838325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/>
          <p:nvPr/>
        </p:nvSpPr>
        <p:spPr>
          <a:xfrm>
            <a:off x="214312" y="6572250"/>
            <a:ext cx="50006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pic>
        <p:nvPicPr>
          <p:cNvPr id="37" name="Google Shape;37;p3" descr="божья коровка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0937" y="5051425"/>
            <a:ext cx="714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2928937" y="7072312"/>
            <a:ext cx="5715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7" descr="4189028-thum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 descr="6lzHbX_Fxz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" descr="i (6)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 descr="i (5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 descr="божья коровка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8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8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8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8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8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dt" idx="10"/>
          </p:nvPr>
        </p:nvSpPr>
        <p:spPr>
          <a:xfrm>
            <a:off x="3286125" y="7000875"/>
            <a:ext cx="571500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0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0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2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2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2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2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2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2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2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2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4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4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6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6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>
            <a:alpha val="77647"/>
          </a:srgb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/>
        </p:nvSpPr>
        <p:spPr>
          <a:xfrm>
            <a:off x="428625" y="357187"/>
            <a:ext cx="8286750" cy="571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9537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8" descr="4189028-thum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8358187" y="3143250"/>
            <a:ext cx="485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 descr="4189028-thum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0000">
            <a:off x="8342312" y="1549400"/>
            <a:ext cx="4826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 descr="4189028-thum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00000">
            <a:off x="7986712" y="207962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8" descr="4189028-thum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00000">
            <a:off x="6757987" y="187325"/>
            <a:ext cx="46355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 descr="4189028-thumb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0000">
            <a:off x="4538662" y="57150"/>
            <a:ext cx="64293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 descr="4189028-thum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60000">
            <a:off x="2967037" y="241300"/>
            <a:ext cx="5508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 descr="4189028-thumb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3062" y="190500"/>
            <a:ext cx="571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 descr="4189028-thum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00000">
            <a:off x="500062" y="357187"/>
            <a:ext cx="4286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 descr="4189028-thum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80000">
            <a:off x="241300" y="1765300"/>
            <a:ext cx="54451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 descr="4189028-thum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140000">
            <a:off x="176212" y="3376612"/>
            <a:ext cx="4445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 descr="6lzHbX_Fxz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7187" y="4286250"/>
            <a:ext cx="2286000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 descr="i (6)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28750" y="5214937"/>
            <a:ext cx="785812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 descr="i (5)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5125" y="5000625"/>
            <a:ext cx="2214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 descr="божья коровка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29500" y="4700587"/>
            <a:ext cx="714375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 txBox="1"/>
          <p:nvPr/>
        </p:nvSpPr>
        <p:spPr>
          <a:xfrm>
            <a:off x="0" y="6581775"/>
            <a:ext cx="5000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1200"/>
              <a:buFont typeface="Corsiva"/>
              <a:buNone/>
            </a:pPr>
            <a:r>
              <a:rPr lang="ru-RU"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rPr>
              <a:t>nkard</a:t>
            </a:r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dt" idx="10"/>
          </p:nvPr>
        </p:nvSpPr>
        <p:spPr>
          <a:xfrm>
            <a:off x="2928937" y="6286500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953735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18"/>
          <p:cNvSpPr txBox="1">
            <a:spLocks noGrp="1"/>
          </p:cNvSpPr>
          <p:nvPr>
            <p:ph type="ftr" idx="11"/>
          </p:nvPr>
        </p:nvSpPr>
        <p:spPr>
          <a:xfrm>
            <a:off x="4286250" y="6356350"/>
            <a:ext cx="1733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ctrTitle"/>
          </p:nvPr>
        </p:nvSpPr>
        <p:spPr>
          <a:xfrm>
            <a:off x="1042987" y="2133600"/>
            <a:ext cx="7058025" cy="237490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4900"/>
              <a:buFont typeface="Times New Roman"/>
              <a:buNone/>
            </a:pPr>
            <a:r>
              <a:rPr lang="ru-RU" sz="4900" b="1" i="0" u="none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Прибавление </a:t>
            </a:r>
            <a:br>
              <a:rPr lang="ru-RU" sz="4900" b="1" i="0" u="none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900" b="1" i="0" u="none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вычитание </a:t>
            </a:r>
            <a:br>
              <a:rPr lang="ru-RU" sz="4900" b="1" i="0" u="none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900" b="1" i="0" u="none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числа 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4400"/>
              <a:buFont typeface="Calibri"/>
              <a:buNone/>
            </a:pPr>
            <a:r>
              <a:rPr lang="ru-RU" sz="4400" b="1" i="1" u="none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«Пропущенные числа»</a:t>
            </a:r>
            <a:endParaRPr/>
          </a:p>
        </p:txBody>
      </p:sp>
      <p:sp>
        <p:nvSpPr>
          <p:cNvPr id="340" name="Google Shape;340;p25"/>
          <p:cNvSpPr txBox="1"/>
          <p:nvPr/>
        </p:nvSpPr>
        <p:spPr>
          <a:xfrm>
            <a:off x="755650" y="1482725"/>
            <a:ext cx="720725" cy="700087"/>
          </a:xfrm>
          <a:prstGeom prst="rect">
            <a:avLst/>
          </a:prstGeom>
          <a:solidFill>
            <a:srgbClr val="984807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5"/>
          <p:cNvSpPr txBox="1"/>
          <p:nvPr/>
        </p:nvSpPr>
        <p:spPr>
          <a:xfrm>
            <a:off x="895350" y="1485900"/>
            <a:ext cx="44132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42" name="Google Shape;342;p25"/>
          <p:cNvSpPr txBox="1"/>
          <p:nvPr/>
        </p:nvSpPr>
        <p:spPr>
          <a:xfrm>
            <a:off x="2195512" y="1503362"/>
            <a:ext cx="720725" cy="6508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5"/>
          <p:cNvSpPr txBox="1"/>
          <p:nvPr/>
        </p:nvSpPr>
        <p:spPr>
          <a:xfrm>
            <a:off x="3563937" y="1531937"/>
            <a:ext cx="720725" cy="658812"/>
          </a:xfrm>
          <a:prstGeom prst="rect">
            <a:avLst/>
          </a:prstGeom>
          <a:solidFill>
            <a:srgbClr val="984807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5"/>
          <p:cNvSpPr txBox="1"/>
          <p:nvPr/>
        </p:nvSpPr>
        <p:spPr>
          <a:xfrm>
            <a:off x="4932362" y="1541462"/>
            <a:ext cx="719137" cy="64928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5"/>
          <p:cNvSpPr txBox="1"/>
          <p:nvPr/>
        </p:nvSpPr>
        <p:spPr>
          <a:xfrm>
            <a:off x="6359525" y="1514475"/>
            <a:ext cx="720725" cy="650875"/>
          </a:xfrm>
          <a:prstGeom prst="rect">
            <a:avLst/>
          </a:prstGeom>
          <a:solidFill>
            <a:srgbClr val="984807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5"/>
          <p:cNvSpPr txBox="1"/>
          <p:nvPr/>
        </p:nvSpPr>
        <p:spPr>
          <a:xfrm>
            <a:off x="7654925" y="1541462"/>
            <a:ext cx="719137" cy="64928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25"/>
          <p:cNvCxnSpPr/>
          <p:nvPr/>
        </p:nvCxnSpPr>
        <p:spPr>
          <a:xfrm rot="10800000" flipH="1">
            <a:off x="4338637" y="3206750"/>
            <a:ext cx="576262" cy="635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48" name="Google Shape;348;p25"/>
          <p:cNvCxnSpPr/>
          <p:nvPr/>
        </p:nvCxnSpPr>
        <p:spPr>
          <a:xfrm>
            <a:off x="1492250" y="1947862"/>
            <a:ext cx="703262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49" name="Google Shape;349;p25"/>
          <p:cNvCxnSpPr/>
          <p:nvPr/>
        </p:nvCxnSpPr>
        <p:spPr>
          <a:xfrm>
            <a:off x="2938462" y="1941512"/>
            <a:ext cx="625475" cy="635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50" name="Google Shape;350;p25"/>
          <p:cNvCxnSpPr/>
          <p:nvPr/>
        </p:nvCxnSpPr>
        <p:spPr>
          <a:xfrm>
            <a:off x="4314825" y="1941512"/>
            <a:ext cx="617537" cy="635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51" name="Google Shape;351;p25"/>
          <p:cNvCxnSpPr/>
          <p:nvPr/>
        </p:nvCxnSpPr>
        <p:spPr>
          <a:xfrm>
            <a:off x="5651500" y="1947862"/>
            <a:ext cx="708025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52" name="Google Shape;352;p25"/>
          <p:cNvCxnSpPr/>
          <p:nvPr/>
        </p:nvCxnSpPr>
        <p:spPr>
          <a:xfrm>
            <a:off x="7108825" y="1941512"/>
            <a:ext cx="576262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353" name="Google Shape;353;p25"/>
          <p:cNvSpPr txBox="1"/>
          <p:nvPr/>
        </p:nvSpPr>
        <p:spPr>
          <a:xfrm>
            <a:off x="1576387" y="1514475"/>
            <a:ext cx="5349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+5</a:t>
            </a:r>
            <a:endParaRPr/>
          </a:p>
        </p:txBody>
      </p:sp>
      <p:sp>
        <p:nvSpPr>
          <p:cNvPr id="354" name="Google Shape;354;p25"/>
          <p:cNvSpPr txBox="1"/>
          <p:nvPr/>
        </p:nvSpPr>
        <p:spPr>
          <a:xfrm>
            <a:off x="2938462" y="1479550"/>
            <a:ext cx="544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- 4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4356100" y="1503362"/>
            <a:ext cx="5349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5729287" y="1503362"/>
            <a:ext cx="542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- 5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7118350" y="1458912"/>
            <a:ext cx="5365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358" name="Google Shape;358;p25"/>
          <p:cNvSpPr txBox="1"/>
          <p:nvPr/>
        </p:nvSpPr>
        <p:spPr>
          <a:xfrm>
            <a:off x="2217737" y="1509712"/>
            <a:ext cx="698500" cy="646112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359" name="Google Shape;359;p25"/>
          <p:cNvSpPr txBox="1"/>
          <p:nvPr/>
        </p:nvSpPr>
        <p:spPr>
          <a:xfrm>
            <a:off x="3703637" y="1535112"/>
            <a:ext cx="44132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60" name="Google Shape;360;p25"/>
          <p:cNvSpPr txBox="1"/>
          <p:nvPr/>
        </p:nvSpPr>
        <p:spPr>
          <a:xfrm>
            <a:off x="4954587" y="1539875"/>
            <a:ext cx="696912" cy="646112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361" name="Google Shape;361;p25"/>
          <p:cNvSpPr txBox="1"/>
          <p:nvPr/>
        </p:nvSpPr>
        <p:spPr>
          <a:xfrm>
            <a:off x="6499225" y="1519237"/>
            <a:ext cx="4413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62" name="Google Shape;362;p25"/>
          <p:cNvSpPr txBox="1"/>
          <p:nvPr/>
        </p:nvSpPr>
        <p:spPr>
          <a:xfrm>
            <a:off x="7666037" y="1541462"/>
            <a:ext cx="708025" cy="646112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9</a:t>
            </a:r>
            <a:endParaRPr/>
          </a:p>
        </p:txBody>
      </p:sp>
      <p:sp>
        <p:nvSpPr>
          <p:cNvPr id="363" name="Google Shape;363;p25"/>
          <p:cNvSpPr txBox="1"/>
          <p:nvPr/>
        </p:nvSpPr>
        <p:spPr>
          <a:xfrm>
            <a:off x="773112" y="2781300"/>
            <a:ext cx="719137" cy="64928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5"/>
          <p:cNvSpPr txBox="1"/>
          <p:nvPr/>
        </p:nvSpPr>
        <p:spPr>
          <a:xfrm>
            <a:off x="2195512" y="2774950"/>
            <a:ext cx="720725" cy="650875"/>
          </a:xfrm>
          <a:prstGeom prst="rect">
            <a:avLst/>
          </a:prstGeom>
          <a:solidFill>
            <a:srgbClr val="984807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5"/>
          <p:cNvSpPr txBox="1"/>
          <p:nvPr/>
        </p:nvSpPr>
        <p:spPr>
          <a:xfrm>
            <a:off x="3563937" y="2774950"/>
            <a:ext cx="720725" cy="6508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5"/>
          <p:cNvSpPr txBox="1"/>
          <p:nvPr/>
        </p:nvSpPr>
        <p:spPr>
          <a:xfrm>
            <a:off x="4932362" y="2752725"/>
            <a:ext cx="719137" cy="677862"/>
          </a:xfrm>
          <a:prstGeom prst="rect">
            <a:avLst/>
          </a:prstGeom>
          <a:solidFill>
            <a:srgbClr val="984807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5"/>
          <p:cNvSpPr txBox="1"/>
          <p:nvPr/>
        </p:nvSpPr>
        <p:spPr>
          <a:xfrm>
            <a:off x="6359525" y="2767012"/>
            <a:ext cx="720725" cy="6508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7670800" y="2774950"/>
            <a:ext cx="720725" cy="6508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25"/>
          <p:cNvCxnSpPr/>
          <p:nvPr/>
        </p:nvCxnSpPr>
        <p:spPr>
          <a:xfrm>
            <a:off x="1517650" y="3213100"/>
            <a:ext cx="704850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70" name="Google Shape;370;p25"/>
          <p:cNvCxnSpPr/>
          <p:nvPr/>
        </p:nvCxnSpPr>
        <p:spPr>
          <a:xfrm>
            <a:off x="2938462" y="3206750"/>
            <a:ext cx="625475" cy="635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71" name="Google Shape;371;p25"/>
          <p:cNvCxnSpPr/>
          <p:nvPr/>
        </p:nvCxnSpPr>
        <p:spPr>
          <a:xfrm>
            <a:off x="5651500" y="3206750"/>
            <a:ext cx="708025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72" name="Google Shape;372;p25"/>
          <p:cNvCxnSpPr/>
          <p:nvPr/>
        </p:nvCxnSpPr>
        <p:spPr>
          <a:xfrm>
            <a:off x="7118350" y="3206750"/>
            <a:ext cx="576262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373" name="Google Shape;373;p25"/>
          <p:cNvSpPr txBox="1"/>
          <p:nvPr/>
        </p:nvSpPr>
        <p:spPr>
          <a:xfrm>
            <a:off x="2346325" y="2774950"/>
            <a:ext cx="4413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74" name="Google Shape;374;p25"/>
          <p:cNvSpPr txBox="1"/>
          <p:nvPr/>
        </p:nvSpPr>
        <p:spPr>
          <a:xfrm>
            <a:off x="3563937" y="2778125"/>
            <a:ext cx="739775" cy="647700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375" name="Google Shape;375;p25"/>
          <p:cNvSpPr txBox="1"/>
          <p:nvPr/>
        </p:nvSpPr>
        <p:spPr>
          <a:xfrm>
            <a:off x="5083175" y="2774950"/>
            <a:ext cx="4413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76" name="Google Shape;376;p25"/>
          <p:cNvSpPr txBox="1"/>
          <p:nvPr/>
        </p:nvSpPr>
        <p:spPr>
          <a:xfrm>
            <a:off x="6359525" y="2767012"/>
            <a:ext cx="720725" cy="646112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77" name="Google Shape;377;p25"/>
          <p:cNvSpPr txBox="1"/>
          <p:nvPr/>
        </p:nvSpPr>
        <p:spPr>
          <a:xfrm>
            <a:off x="7653337" y="2771775"/>
            <a:ext cx="738187" cy="646112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378" name="Google Shape;378;p25"/>
          <p:cNvSpPr txBox="1"/>
          <p:nvPr/>
        </p:nvSpPr>
        <p:spPr>
          <a:xfrm>
            <a:off x="1549400" y="2752725"/>
            <a:ext cx="542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- 5</a:t>
            </a:r>
            <a:endParaRPr/>
          </a:p>
        </p:txBody>
      </p:sp>
      <p:sp>
        <p:nvSpPr>
          <p:cNvPr id="379" name="Google Shape;379;p25"/>
          <p:cNvSpPr txBox="1"/>
          <p:nvPr/>
        </p:nvSpPr>
        <p:spPr>
          <a:xfrm>
            <a:off x="3028950" y="2744787"/>
            <a:ext cx="5349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380" name="Google Shape;380;p25"/>
          <p:cNvSpPr txBox="1"/>
          <p:nvPr/>
        </p:nvSpPr>
        <p:spPr>
          <a:xfrm>
            <a:off x="4311650" y="2740025"/>
            <a:ext cx="542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- 5</a:t>
            </a:r>
            <a:endParaRPr/>
          </a:p>
        </p:txBody>
      </p:sp>
      <p:sp>
        <p:nvSpPr>
          <p:cNvPr id="381" name="Google Shape;381;p25"/>
          <p:cNvSpPr txBox="1"/>
          <p:nvPr/>
        </p:nvSpPr>
        <p:spPr>
          <a:xfrm>
            <a:off x="5726112" y="2740025"/>
            <a:ext cx="5349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382" name="Google Shape;382;p25"/>
          <p:cNvSpPr txBox="1"/>
          <p:nvPr/>
        </p:nvSpPr>
        <p:spPr>
          <a:xfrm>
            <a:off x="7118350" y="2740025"/>
            <a:ext cx="5349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+5</a:t>
            </a:r>
            <a:endParaRPr/>
          </a:p>
        </p:txBody>
      </p:sp>
      <p:sp>
        <p:nvSpPr>
          <p:cNvPr id="383" name="Google Shape;383;p25"/>
          <p:cNvSpPr txBox="1"/>
          <p:nvPr/>
        </p:nvSpPr>
        <p:spPr>
          <a:xfrm>
            <a:off x="755650" y="2784475"/>
            <a:ext cx="736600" cy="646112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4400"/>
              <a:buFont typeface="Times New Roman"/>
              <a:buNone/>
            </a:pPr>
            <a:r>
              <a:rPr lang="ru-RU" sz="4400" b="1" i="0" u="none" dirty="0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в </a:t>
            </a:r>
            <a:r>
              <a:rPr lang="ru-RU" sz="4400" b="1" i="0" u="none" dirty="0" smtClean="0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тетради </a:t>
            </a:r>
            <a:endParaRPr dirty="0"/>
          </a:p>
        </p:txBody>
      </p:sp>
      <p:pic>
        <p:nvPicPr>
          <p:cNvPr id="419" name="Google Shape;419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090" t="38456" r="22474" b="34537"/>
          <a:stretch/>
        </p:blipFill>
        <p:spPr>
          <a:xfrm>
            <a:off x="684212" y="1341437"/>
            <a:ext cx="7769225" cy="428148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8"/>
          <p:cNvSpPr txBox="1"/>
          <p:nvPr/>
        </p:nvSpPr>
        <p:spPr>
          <a:xfrm>
            <a:off x="3779837" y="1901825"/>
            <a:ext cx="3905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421" name="Google Shape;421;p28"/>
          <p:cNvSpPr txBox="1"/>
          <p:nvPr/>
        </p:nvSpPr>
        <p:spPr>
          <a:xfrm>
            <a:off x="3783012" y="2401887"/>
            <a:ext cx="388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422" name="Google Shape;422;p28"/>
          <p:cNvSpPr txBox="1"/>
          <p:nvPr/>
        </p:nvSpPr>
        <p:spPr>
          <a:xfrm>
            <a:off x="3732212" y="2925762"/>
            <a:ext cx="3889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423" name="Google Shape;423;p28"/>
          <p:cNvSpPr txBox="1"/>
          <p:nvPr/>
        </p:nvSpPr>
        <p:spPr>
          <a:xfrm>
            <a:off x="3798887" y="3473450"/>
            <a:ext cx="6969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1 0</a:t>
            </a:r>
            <a:endParaRPr/>
          </a:p>
        </p:txBody>
      </p:sp>
      <p:sp>
        <p:nvSpPr>
          <p:cNvPr id="424" name="Google Shape;424;p28"/>
          <p:cNvSpPr txBox="1"/>
          <p:nvPr/>
        </p:nvSpPr>
        <p:spPr>
          <a:xfrm>
            <a:off x="3732212" y="3992562"/>
            <a:ext cx="3889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425" name="Google Shape;425;p28"/>
          <p:cNvSpPr txBox="1"/>
          <p:nvPr/>
        </p:nvSpPr>
        <p:spPr>
          <a:xfrm>
            <a:off x="3757612" y="4529137"/>
            <a:ext cx="3889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426" name="Google Shape;426;p28"/>
          <p:cNvSpPr txBox="1"/>
          <p:nvPr/>
        </p:nvSpPr>
        <p:spPr>
          <a:xfrm>
            <a:off x="3746500" y="5068887"/>
            <a:ext cx="3905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427" name="Google Shape;427;p28"/>
          <p:cNvSpPr txBox="1"/>
          <p:nvPr/>
        </p:nvSpPr>
        <p:spPr>
          <a:xfrm>
            <a:off x="7615237" y="1901825"/>
            <a:ext cx="3889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428" name="Google Shape;428;p28"/>
          <p:cNvSpPr txBox="1"/>
          <p:nvPr/>
        </p:nvSpPr>
        <p:spPr>
          <a:xfrm>
            <a:off x="7629525" y="2401887"/>
            <a:ext cx="388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429" name="Google Shape;429;p28"/>
          <p:cNvSpPr txBox="1"/>
          <p:nvPr/>
        </p:nvSpPr>
        <p:spPr>
          <a:xfrm>
            <a:off x="7632700" y="2925762"/>
            <a:ext cx="3905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430" name="Google Shape;430;p28"/>
          <p:cNvSpPr txBox="1"/>
          <p:nvPr/>
        </p:nvSpPr>
        <p:spPr>
          <a:xfrm>
            <a:off x="7635875" y="3479800"/>
            <a:ext cx="388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431" name="Google Shape;431;p28"/>
          <p:cNvSpPr txBox="1"/>
          <p:nvPr/>
        </p:nvSpPr>
        <p:spPr>
          <a:xfrm>
            <a:off x="7629525" y="4017962"/>
            <a:ext cx="388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432" name="Google Shape;432;p28"/>
          <p:cNvSpPr txBox="1"/>
          <p:nvPr/>
        </p:nvSpPr>
        <p:spPr>
          <a:xfrm>
            <a:off x="7615237" y="4529137"/>
            <a:ext cx="3889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433" name="Google Shape;433;p28"/>
          <p:cNvSpPr txBox="1"/>
          <p:nvPr/>
        </p:nvSpPr>
        <p:spPr>
          <a:xfrm>
            <a:off x="7656512" y="5059362"/>
            <a:ext cx="6969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4400"/>
              <a:buFont typeface="Times New Roman"/>
              <a:buNone/>
            </a:pPr>
            <a:endParaRPr dirty="0"/>
          </a:p>
        </p:txBody>
      </p:sp>
      <p:pic>
        <p:nvPicPr>
          <p:cNvPr id="439" name="Google Shape;439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4798" t="7452" b="57542"/>
          <a:stretch/>
        </p:blipFill>
        <p:spPr>
          <a:xfrm>
            <a:off x="1187450" y="1268412"/>
            <a:ext cx="6769100" cy="3811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p29"/>
          <p:cNvCxnSpPr/>
          <p:nvPr/>
        </p:nvCxnSpPr>
        <p:spPr>
          <a:xfrm rot="10800000" flipH="1">
            <a:off x="3771900" y="3141662"/>
            <a:ext cx="871537" cy="604837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441" name="Google Shape;441;p29"/>
          <p:cNvCxnSpPr/>
          <p:nvPr/>
        </p:nvCxnSpPr>
        <p:spPr>
          <a:xfrm rot="10800000" flipH="1">
            <a:off x="5795962" y="3611562"/>
            <a:ext cx="701675" cy="249237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442" name="Google Shape;442;p29"/>
          <p:cNvCxnSpPr/>
          <p:nvPr/>
        </p:nvCxnSpPr>
        <p:spPr>
          <a:xfrm rot="10800000">
            <a:off x="4067175" y="3251200"/>
            <a:ext cx="2430462" cy="720725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4216" t="42857" r="-165" b="16136"/>
          <a:stretch/>
        </p:blipFill>
        <p:spPr>
          <a:xfrm>
            <a:off x="295422" y="295422"/>
            <a:ext cx="8585225" cy="65625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4507" t="48257" r="2885" b="38740"/>
          <a:stretch/>
        </p:blipFill>
        <p:spPr>
          <a:xfrm>
            <a:off x="755650" y="2420937"/>
            <a:ext cx="7777162" cy="1725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34"/>
          <p:cNvCxnSpPr/>
          <p:nvPr/>
        </p:nvCxnSpPr>
        <p:spPr>
          <a:xfrm>
            <a:off x="1908175" y="3228975"/>
            <a:ext cx="1008062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3" name="Google Shape;513;p34"/>
          <p:cNvCxnSpPr/>
          <p:nvPr/>
        </p:nvCxnSpPr>
        <p:spPr>
          <a:xfrm>
            <a:off x="3635375" y="3573462"/>
            <a:ext cx="1152525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4" name="Google Shape;514;p34"/>
          <p:cNvCxnSpPr/>
          <p:nvPr/>
        </p:nvCxnSpPr>
        <p:spPr>
          <a:xfrm>
            <a:off x="3779837" y="3933825"/>
            <a:ext cx="1008062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5" name="Google Shape;515;p34"/>
          <p:cNvCxnSpPr/>
          <p:nvPr/>
        </p:nvCxnSpPr>
        <p:spPr>
          <a:xfrm>
            <a:off x="5580062" y="3213100"/>
            <a:ext cx="1008062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6" name="Google Shape;516;p34"/>
          <p:cNvCxnSpPr/>
          <p:nvPr/>
        </p:nvCxnSpPr>
        <p:spPr>
          <a:xfrm>
            <a:off x="5580062" y="3573462"/>
            <a:ext cx="1008062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7" name="Google Shape;517;p34"/>
          <p:cNvCxnSpPr/>
          <p:nvPr/>
        </p:nvCxnSpPr>
        <p:spPr>
          <a:xfrm>
            <a:off x="7308850" y="3560762"/>
            <a:ext cx="1008062" cy="0"/>
          </a:xfrm>
          <a:prstGeom prst="straightConnector1">
            <a:avLst/>
          </a:prstGeom>
          <a:noFill/>
          <a:ln w="38100" cap="flat" cmpd="sng">
            <a:solidFill>
              <a:srgbClr val="98480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539" t="77062" r="17245" b="5533"/>
          <a:stretch/>
        </p:blipFill>
        <p:spPr>
          <a:xfrm>
            <a:off x="1476375" y="1557337"/>
            <a:ext cx="62642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7"/>
          <p:cNvPicPr preferRelativeResize="0"/>
          <p:nvPr/>
        </p:nvPicPr>
        <p:blipFill rotWithShape="1">
          <a:blip r:embed="rId4">
            <a:alphaModFix/>
          </a:blip>
          <a:srcRect l="16772" t="1" r="16894" b="79864"/>
          <a:stretch/>
        </p:blipFill>
        <p:spPr>
          <a:xfrm>
            <a:off x="1506537" y="3732212"/>
            <a:ext cx="5688012" cy="2220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p38" descr="http://fs00.infourok.ru/images/doc/231/66762/1/img1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8785225" cy="65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rgbClr val="46464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Экран (4:3)</PresentationFormat>
  <Paragraphs>39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Arial</vt:lpstr>
      <vt:lpstr>Times New Roman</vt:lpstr>
      <vt:lpstr>Calibri</vt:lpstr>
      <vt:lpstr>Corsiva</vt:lpstr>
      <vt:lpstr>1_Тема Office</vt:lpstr>
      <vt:lpstr>2_Тема Office</vt:lpstr>
      <vt:lpstr>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10_Тема Office</vt:lpstr>
      <vt:lpstr>11_Тема Office</vt:lpstr>
      <vt:lpstr>Прибавление  и вычитание   числа 5</vt:lpstr>
      <vt:lpstr>«Пропущенные числа»</vt:lpstr>
      <vt:lpstr>Работа в тетради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Прибавление  и вычитание   числа 5</dc:title>
  <dc:creator>зина</dc:creator>
  <cp:lastModifiedBy>зина</cp:lastModifiedBy>
  <cp:revision>2</cp:revision>
  <dcterms:modified xsi:type="dcterms:W3CDTF">2020-04-05T18:14:08Z</dcterms:modified>
</cp:coreProperties>
</file>