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62" r:id="rId3"/>
    <p:sldId id="265" r:id="rId4"/>
    <p:sldId id="267" r:id="rId5"/>
    <p:sldId id="268" r:id="rId6"/>
    <p:sldId id="270" r:id="rId7"/>
    <p:sldId id="271" r:id="rId8"/>
    <p:sldId id="273" r:id="rId9"/>
    <p:sldId id="284" r:id="rId10"/>
    <p:sldId id="280" r:id="rId11"/>
    <p:sldId id="28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ED1A7-9441-4DD2-B91E-9F1451DA19C6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26D49-EA22-444C-AC77-5EAC1AFA4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9626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675-749C-4DA3-A1DB-1B21B8AC6AC8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8F8-04C9-4EFC-94F0-3E12F1308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675-749C-4DA3-A1DB-1B21B8AC6AC8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8F8-04C9-4EFC-94F0-3E12F1308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675-749C-4DA3-A1DB-1B21B8AC6AC8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8F8-04C9-4EFC-94F0-3E12F1308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675-749C-4DA3-A1DB-1B21B8AC6AC8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8F8-04C9-4EFC-94F0-3E12F1308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675-749C-4DA3-A1DB-1B21B8AC6AC8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8F8-04C9-4EFC-94F0-3E12F1308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675-749C-4DA3-A1DB-1B21B8AC6AC8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8F8-04C9-4EFC-94F0-3E12F1308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675-749C-4DA3-A1DB-1B21B8AC6AC8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8F8-04C9-4EFC-94F0-3E12F1308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675-749C-4DA3-A1DB-1B21B8AC6AC8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8F8-04C9-4EFC-94F0-3E12F1308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675-749C-4DA3-A1DB-1B21B8AC6AC8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8F8-04C9-4EFC-94F0-3E12F1308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675-749C-4DA3-A1DB-1B21B8AC6AC8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8F8-04C9-4EFC-94F0-3E12F1308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675-749C-4DA3-A1DB-1B21B8AC6AC8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8F8-04C9-4EFC-94F0-3E12F1308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76675-749C-4DA3-A1DB-1B21B8AC6AC8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28F8-04C9-4EFC-94F0-3E12F1308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otovie-prezentacii.ru/wp-content/uploads/2013/02/geografiy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://veselajashkola.ru/wp-content/uploads/2011/10/maths-300x2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881364"/>
            <a:ext cx="3168352" cy="19766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226468">
            <a:off x="3633743" y="1124744"/>
            <a:ext cx="16209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z-Cyrl-UZ" sz="3200" b="1" cap="all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тема</a:t>
            </a:r>
            <a:r>
              <a:rPr lang="uz-Cyrl-UZ" sz="3200" b="1" cap="all" spc="0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:</a:t>
            </a:r>
            <a:endParaRPr lang="ru-RU" sz="3200" b="1" cap="all" spc="0" dirty="0">
              <a:ln/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57242">
            <a:off x="1703317" y="1725126"/>
            <a:ext cx="5550961" cy="35548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z-Cyrl-UZ" sz="7500" b="1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Сложение и вычитание числа 4</a:t>
            </a:r>
            <a:r>
              <a:rPr lang="en-US" sz="7500" b="1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kk-KZ" sz="7500" b="1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img0.liveinternet.ru/images/attach/c/9/105/420/105420484_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11560" y="4077072"/>
            <a:ext cx="1152128" cy="1502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" descr="D:\ДИЛФУЗ\ФОНЫ 2012\шака\1287957603_japan-background-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36" name="Группа 35"/>
          <p:cNvGrpSpPr/>
          <p:nvPr/>
        </p:nvGrpSpPr>
        <p:grpSpPr>
          <a:xfrm>
            <a:off x="323528" y="1628800"/>
            <a:ext cx="2926972" cy="2232248"/>
            <a:chOff x="0" y="1628800"/>
            <a:chExt cx="2926972" cy="2232248"/>
          </a:xfrm>
        </p:grpSpPr>
        <p:pic>
          <p:nvPicPr>
            <p:cNvPr id="37890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628800"/>
              <a:ext cx="1019268" cy="1080120"/>
            </a:xfrm>
            <a:prstGeom prst="rect">
              <a:avLst/>
            </a:prstGeom>
            <a:noFill/>
          </p:spPr>
        </p:pic>
        <p:pic>
          <p:nvPicPr>
            <p:cNvPr id="5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36104" y="1628800"/>
              <a:ext cx="1019268" cy="1080120"/>
            </a:xfrm>
            <a:prstGeom prst="rect">
              <a:avLst/>
            </a:prstGeom>
            <a:noFill/>
          </p:spPr>
        </p:pic>
        <p:pic>
          <p:nvPicPr>
            <p:cNvPr id="6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72208" y="1628800"/>
              <a:ext cx="1019268" cy="1080120"/>
            </a:xfrm>
            <a:prstGeom prst="rect">
              <a:avLst/>
            </a:prstGeom>
            <a:noFill/>
          </p:spPr>
        </p:pic>
        <p:pic>
          <p:nvPicPr>
            <p:cNvPr id="7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780928"/>
              <a:ext cx="1019268" cy="1080120"/>
            </a:xfrm>
            <a:prstGeom prst="rect">
              <a:avLst/>
            </a:prstGeom>
            <a:noFill/>
          </p:spPr>
        </p:pic>
        <p:pic>
          <p:nvPicPr>
            <p:cNvPr id="8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36104" y="2780928"/>
              <a:ext cx="1019268" cy="1080120"/>
            </a:xfrm>
            <a:prstGeom prst="rect">
              <a:avLst/>
            </a:prstGeom>
            <a:noFill/>
          </p:spPr>
        </p:pic>
        <p:pic>
          <p:nvPicPr>
            <p:cNvPr id="9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7704" y="2780928"/>
              <a:ext cx="1019268" cy="1080120"/>
            </a:xfrm>
            <a:prstGeom prst="rect">
              <a:avLst/>
            </a:prstGeom>
            <a:noFill/>
          </p:spPr>
        </p:pic>
      </p:grpSp>
      <p:grpSp>
        <p:nvGrpSpPr>
          <p:cNvPr id="11" name="Группа 10"/>
          <p:cNvGrpSpPr/>
          <p:nvPr/>
        </p:nvGrpSpPr>
        <p:grpSpPr>
          <a:xfrm>
            <a:off x="4355976" y="1700808"/>
            <a:ext cx="1955372" cy="2232248"/>
            <a:chOff x="251520" y="1628800"/>
            <a:chExt cx="1955372" cy="2232248"/>
          </a:xfrm>
        </p:grpSpPr>
        <p:pic>
          <p:nvPicPr>
            <p:cNvPr id="12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1628800"/>
              <a:ext cx="1019268" cy="1080120"/>
            </a:xfrm>
            <a:prstGeom prst="rect">
              <a:avLst/>
            </a:prstGeom>
            <a:noFill/>
          </p:spPr>
        </p:pic>
        <p:pic>
          <p:nvPicPr>
            <p:cNvPr id="13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1628800"/>
              <a:ext cx="1019268" cy="1080120"/>
            </a:xfrm>
            <a:prstGeom prst="rect">
              <a:avLst/>
            </a:prstGeom>
            <a:noFill/>
          </p:spPr>
        </p:pic>
        <p:pic>
          <p:nvPicPr>
            <p:cNvPr id="15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2780928"/>
              <a:ext cx="1019268" cy="1080120"/>
            </a:xfrm>
            <a:prstGeom prst="rect">
              <a:avLst/>
            </a:prstGeom>
            <a:noFill/>
          </p:spPr>
        </p:pic>
        <p:pic>
          <p:nvPicPr>
            <p:cNvPr id="16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2780928"/>
              <a:ext cx="1019268" cy="1080120"/>
            </a:xfrm>
            <a:prstGeom prst="rect">
              <a:avLst/>
            </a:prstGeom>
            <a:noFill/>
          </p:spPr>
        </p:pic>
      </p:grpSp>
      <p:sp>
        <p:nvSpPr>
          <p:cNvPr id="17" name="Крест 16"/>
          <p:cNvSpPr/>
          <p:nvPr/>
        </p:nvSpPr>
        <p:spPr>
          <a:xfrm>
            <a:off x="3203848" y="2348880"/>
            <a:ext cx="914400" cy="914400"/>
          </a:xfrm>
          <a:prstGeom prst="plus">
            <a:avLst>
              <a:gd name="adj" fmla="val 40517"/>
            </a:avLst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0" y="4149080"/>
            <a:ext cx="2891476" cy="2232248"/>
            <a:chOff x="251520" y="1628800"/>
            <a:chExt cx="2891476" cy="2232248"/>
          </a:xfrm>
        </p:grpSpPr>
        <p:pic>
          <p:nvPicPr>
            <p:cNvPr id="19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1628800"/>
              <a:ext cx="1019268" cy="1080120"/>
            </a:xfrm>
            <a:prstGeom prst="rect">
              <a:avLst/>
            </a:prstGeom>
            <a:noFill/>
          </p:spPr>
        </p:pic>
        <p:pic>
          <p:nvPicPr>
            <p:cNvPr id="20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1628800"/>
              <a:ext cx="1019268" cy="1080120"/>
            </a:xfrm>
            <a:prstGeom prst="rect">
              <a:avLst/>
            </a:prstGeom>
            <a:noFill/>
          </p:spPr>
        </p:pic>
        <p:pic>
          <p:nvPicPr>
            <p:cNvPr id="21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23728" y="1628800"/>
              <a:ext cx="1019268" cy="1080120"/>
            </a:xfrm>
            <a:prstGeom prst="rect">
              <a:avLst/>
            </a:prstGeom>
            <a:noFill/>
          </p:spPr>
        </p:pic>
        <p:pic>
          <p:nvPicPr>
            <p:cNvPr id="22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2780928"/>
              <a:ext cx="1019268" cy="1080120"/>
            </a:xfrm>
            <a:prstGeom prst="rect">
              <a:avLst/>
            </a:prstGeom>
            <a:noFill/>
          </p:spPr>
        </p:pic>
        <p:pic>
          <p:nvPicPr>
            <p:cNvPr id="23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2780928"/>
              <a:ext cx="1019268" cy="1080120"/>
            </a:xfrm>
            <a:prstGeom prst="rect">
              <a:avLst/>
            </a:prstGeom>
            <a:noFill/>
          </p:spPr>
        </p:pic>
        <p:pic>
          <p:nvPicPr>
            <p:cNvPr id="24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87216" y="2780928"/>
              <a:ext cx="1019268" cy="1080120"/>
            </a:xfrm>
            <a:prstGeom prst="rect">
              <a:avLst/>
            </a:prstGeom>
            <a:noFill/>
          </p:spPr>
        </p:pic>
      </p:grpSp>
      <p:grpSp>
        <p:nvGrpSpPr>
          <p:cNvPr id="25" name="Группа 24"/>
          <p:cNvGrpSpPr/>
          <p:nvPr/>
        </p:nvGrpSpPr>
        <p:grpSpPr>
          <a:xfrm>
            <a:off x="2771800" y="4149080"/>
            <a:ext cx="1955372" cy="2232248"/>
            <a:chOff x="251520" y="1628800"/>
            <a:chExt cx="1955372" cy="2232248"/>
          </a:xfrm>
        </p:grpSpPr>
        <p:pic>
          <p:nvPicPr>
            <p:cNvPr id="26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1628800"/>
              <a:ext cx="1019268" cy="1080120"/>
            </a:xfrm>
            <a:prstGeom prst="rect">
              <a:avLst/>
            </a:prstGeom>
            <a:noFill/>
          </p:spPr>
        </p:pic>
        <p:pic>
          <p:nvPicPr>
            <p:cNvPr id="27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1628800"/>
              <a:ext cx="1019268" cy="1080120"/>
            </a:xfrm>
            <a:prstGeom prst="rect">
              <a:avLst/>
            </a:prstGeom>
            <a:noFill/>
          </p:spPr>
        </p:pic>
        <p:pic>
          <p:nvPicPr>
            <p:cNvPr id="28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2780928"/>
              <a:ext cx="1019268" cy="1080120"/>
            </a:xfrm>
            <a:prstGeom prst="rect">
              <a:avLst/>
            </a:prstGeom>
            <a:noFill/>
          </p:spPr>
        </p:pic>
        <p:pic>
          <p:nvPicPr>
            <p:cNvPr id="29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2780928"/>
              <a:ext cx="1019268" cy="1080120"/>
            </a:xfrm>
            <a:prstGeom prst="rect">
              <a:avLst/>
            </a:prstGeom>
            <a:noFill/>
          </p:spPr>
        </p:pic>
      </p:grpSp>
      <p:grpSp>
        <p:nvGrpSpPr>
          <p:cNvPr id="31" name="Группа 30"/>
          <p:cNvGrpSpPr/>
          <p:nvPr/>
        </p:nvGrpSpPr>
        <p:grpSpPr>
          <a:xfrm>
            <a:off x="5508104" y="4221088"/>
            <a:ext cx="1955372" cy="2232248"/>
            <a:chOff x="251520" y="1628800"/>
            <a:chExt cx="1955372" cy="2232248"/>
          </a:xfrm>
        </p:grpSpPr>
        <p:pic>
          <p:nvPicPr>
            <p:cNvPr id="32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1628800"/>
              <a:ext cx="1019268" cy="1080120"/>
            </a:xfrm>
            <a:prstGeom prst="rect">
              <a:avLst/>
            </a:prstGeom>
            <a:noFill/>
          </p:spPr>
        </p:pic>
        <p:pic>
          <p:nvPicPr>
            <p:cNvPr id="33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1628800"/>
              <a:ext cx="1019268" cy="1080120"/>
            </a:xfrm>
            <a:prstGeom prst="rect">
              <a:avLst/>
            </a:prstGeom>
            <a:noFill/>
          </p:spPr>
        </p:pic>
        <p:pic>
          <p:nvPicPr>
            <p:cNvPr id="34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2780928"/>
              <a:ext cx="1019268" cy="1080120"/>
            </a:xfrm>
            <a:prstGeom prst="rect">
              <a:avLst/>
            </a:prstGeom>
            <a:noFill/>
          </p:spPr>
        </p:pic>
        <p:pic>
          <p:nvPicPr>
            <p:cNvPr id="35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2780928"/>
              <a:ext cx="1019268" cy="1080120"/>
            </a:xfrm>
            <a:prstGeom prst="rect">
              <a:avLst/>
            </a:prstGeom>
            <a:noFill/>
          </p:spPr>
        </p:pic>
      </p:grpSp>
      <p:sp>
        <p:nvSpPr>
          <p:cNvPr id="38" name="Равно 37"/>
          <p:cNvSpPr/>
          <p:nvPr/>
        </p:nvSpPr>
        <p:spPr>
          <a:xfrm>
            <a:off x="6228184" y="2276872"/>
            <a:ext cx="914400" cy="914400"/>
          </a:xfrm>
          <a:prstGeom prst="mathEqual">
            <a:avLst/>
          </a:prstGeom>
          <a:solidFill>
            <a:srgbClr val="0000F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03480" y="1556792"/>
            <a:ext cx="198003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3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</a:t>
            </a:r>
            <a:endParaRPr lang="ru-RU" sz="13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860032" y="5301208"/>
            <a:ext cx="648072" cy="216024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авно 40"/>
          <p:cNvSpPr/>
          <p:nvPr/>
        </p:nvSpPr>
        <p:spPr>
          <a:xfrm>
            <a:off x="7164288" y="4941168"/>
            <a:ext cx="914400" cy="914400"/>
          </a:xfrm>
          <a:prstGeom prst="mathEqual">
            <a:avLst/>
          </a:prstGeom>
          <a:solidFill>
            <a:srgbClr val="0000F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901161" y="4293096"/>
            <a:ext cx="108234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3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endParaRPr lang="ru-RU" sz="13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море\facegfx-vector-beautiful-summer-beach-background-04-vector.jpg"/>
          <p:cNvPicPr>
            <a:picLocks noChangeAspect="1" noChangeArrowheads="1"/>
          </p:cNvPicPr>
          <p:nvPr/>
        </p:nvPicPr>
        <p:blipFill>
          <a:blip r:embed="rId2" cstate="print"/>
          <a:srcRect l="2062" t="2739" r="2062" b="27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8" name="Picture 4" descr="E:\Сабохат\Анимации\Спасибо\1194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905000"/>
            <a:ext cx="6858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ДИЛФУЗ\ФОНЫ 2012\шака\1287957603_japan-background-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67544" y="-51584"/>
            <a:ext cx="8676456" cy="690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1.Девочки:</a:t>
            </a:r>
            <a:r>
              <a:rPr kumimoji="0" lang="uz-Cyrl-UZ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z-Cyrl-U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Напишите числа до 10 в порядке возрастания</a:t>
            </a:r>
            <a:r>
              <a:rPr kumimoji="0" lang="uz-Cyrl-UZ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1, 2, 3, 4, 5, 6, 7, 8, 9, 10.</a:t>
            </a:r>
            <a:endParaRPr kumimoji="0" lang="ru-RU" sz="8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uz-Cyrl-UZ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uz-Cyrl-UZ" sz="4400" b="1" dirty="0" smtClean="0">
                <a:latin typeface="Times New Roman" pitchFamily="18" charset="0"/>
                <a:cs typeface="Times New Roman" pitchFamily="18" charset="0"/>
              </a:rPr>
              <a:t>Мальчики:</a:t>
            </a:r>
            <a:endParaRPr kumimoji="0" lang="ru-RU" sz="6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Напишите</a:t>
            </a:r>
            <a:r>
              <a:rPr kumimoji="0" lang="uz-Cyrl-UZ" sz="4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числа до 10 в порядке убывания</a:t>
            </a:r>
            <a:r>
              <a:rPr kumimoji="0" lang="uz-Cyrl-UZ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10, 9, 8, 7, 6, 5, 4, 3, 2, 1.</a:t>
            </a:r>
            <a:endParaRPr kumimoji="0" lang="ru-RU" sz="8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ДИЛФУЗ\ФОНЫ 2012\шака\1287957603_japan-background-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9512" y="1600437"/>
            <a:ext cx="8964488" cy="36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-342792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z-Cyrl-U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Решите примеры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4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uz-Cyrl-UZ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5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uz-Cyrl-UZ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3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uz-Cyrl-UZ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6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uz-Cyrl-UZ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2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+</a:t>
            </a:r>
            <a:r>
              <a:rPr kumimoji="0" lang="uz-Cyrl-UZ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5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uz-Cyrl-UZ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9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uz-Cyrl-UZ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z-Cyrl-UZ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uz-Cyrl-UZ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8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–</a:t>
            </a:r>
            <a:r>
              <a:rPr kumimoji="0" lang="uz-Cyrl-UZ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uz-Cyrl-UZ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5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uz-Cyrl-UZ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2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ДИЛФУЗ\ФОНЫ 2012\шака\1287957603_japan-background-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10657"/>
            <a:ext cx="9144000" cy="63401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Составьте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выражения с помощью картинок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6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6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kumimoji="0" lang="kk-KZ" sz="6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kk-KZ" sz="6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□□□□ 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uz-Cyrl-UZ" sz="6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000  =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☺☺☺☺+☻☻☻☻☻</a:t>
            </a:r>
            <a:r>
              <a:rPr kumimoji="0" lang="kk-KZ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4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█   █  █   █   -∆  ∆ ∆   =</a:t>
            </a:r>
            <a:endParaRPr kumimoji="0" lang="kk-KZ" sz="4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84642" y="2386562"/>
            <a:ext cx="22172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4+3=7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88223" y="4022458"/>
            <a:ext cx="18101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4+5=9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84642" y="5431469"/>
            <a:ext cx="16642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4-3=1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D:\ДИЛФУЗ\ФОНЫ 2012\шака\1287957603_japan-background-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moesolnyshko.com/wp-content/uploads/2011/01/zayats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92696"/>
            <a:ext cx="1008111" cy="792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83568" y="0"/>
            <a:ext cx="40591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Составьте </a:t>
            </a: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Крест 9"/>
          <p:cNvSpPr/>
          <p:nvPr/>
        </p:nvSpPr>
        <p:spPr>
          <a:xfrm>
            <a:off x="3707904" y="1556792"/>
            <a:ext cx="914400" cy="914400"/>
          </a:xfrm>
          <a:prstGeom prst="plus">
            <a:avLst>
              <a:gd name="adj" fmla="val 40517"/>
            </a:avLst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0" y="3429000"/>
            <a:ext cx="9144000" cy="7200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Крест 18"/>
          <p:cNvSpPr/>
          <p:nvPr/>
        </p:nvSpPr>
        <p:spPr>
          <a:xfrm>
            <a:off x="3707904" y="4797152"/>
            <a:ext cx="914400" cy="914400"/>
          </a:xfrm>
          <a:prstGeom prst="plus">
            <a:avLst>
              <a:gd name="adj" fmla="val 40517"/>
            </a:avLst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http://moesolnyshko.com/wp-content/uploads/2011/01/zayats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84784"/>
            <a:ext cx="1008111" cy="792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 descr="http://moesolnyshko.com/wp-content/uploads/2011/01/zayats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620688"/>
            <a:ext cx="1008111" cy="792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 descr="http://moesolnyshko.com/wp-content/uploads/2011/01/zayats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1008111" cy="792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 descr="http://moesolnyshko.com/wp-content/uploads/2011/01/zayats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916832"/>
            <a:ext cx="1008111" cy="792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 descr="http://moesolnyshko.com/wp-content/uploads/2011/01/zayats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564904"/>
            <a:ext cx="1008111" cy="792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 descr="http://moesolnyshko.com/wp-content/uploads/2011/01/zayats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764704"/>
            <a:ext cx="1008111" cy="792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 descr="http://moesolnyshko.com/wp-content/uploads/2011/01/zayats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76872"/>
            <a:ext cx="1008111" cy="792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Равно 28"/>
          <p:cNvSpPr/>
          <p:nvPr/>
        </p:nvSpPr>
        <p:spPr>
          <a:xfrm>
            <a:off x="6156176" y="1556792"/>
            <a:ext cx="914400" cy="914400"/>
          </a:xfrm>
          <a:prstGeom prst="mathEqual">
            <a:avLst/>
          </a:prstGeom>
          <a:solidFill>
            <a:srgbClr val="0000F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380312" y="836712"/>
            <a:ext cx="108234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3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</a:t>
            </a:r>
            <a:endParaRPr lang="ru-RU" sz="13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5362" name="Picture 2" descr="https://img-fotki.yandex.ru/get/9301/58581001.e5/0_ad228_c85a79db_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1835696" cy="1835696"/>
          </a:xfrm>
          <a:prstGeom prst="rect">
            <a:avLst/>
          </a:prstGeom>
          <a:noFill/>
        </p:spPr>
      </p:pic>
      <p:pic>
        <p:nvPicPr>
          <p:cNvPr id="31" name="Picture 2" descr="https://img-fotki.yandex.ru/get/9301/58581001.e5/0_ad228_c85a79db_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501008"/>
            <a:ext cx="1835696" cy="1835696"/>
          </a:xfrm>
          <a:prstGeom prst="rect">
            <a:avLst/>
          </a:prstGeom>
          <a:noFill/>
        </p:spPr>
      </p:pic>
      <p:pic>
        <p:nvPicPr>
          <p:cNvPr id="32" name="Picture 2" descr="https://img-fotki.yandex.ru/get/9301/58581001.e5/0_ad228_c85a79db_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22304"/>
            <a:ext cx="1835696" cy="1835696"/>
          </a:xfrm>
          <a:prstGeom prst="rect">
            <a:avLst/>
          </a:prstGeom>
          <a:noFill/>
        </p:spPr>
      </p:pic>
      <p:pic>
        <p:nvPicPr>
          <p:cNvPr id="33" name="Picture 2" descr="https://img-fotki.yandex.ru/get/9301/58581001.e5/0_ad228_c85a79db_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5022304"/>
            <a:ext cx="1835696" cy="1835696"/>
          </a:xfrm>
          <a:prstGeom prst="rect">
            <a:avLst/>
          </a:prstGeom>
          <a:noFill/>
        </p:spPr>
      </p:pic>
      <p:pic>
        <p:nvPicPr>
          <p:cNvPr id="34" name="Picture 2" descr="https://img-fotki.yandex.ru/get/9301/58581001.e5/0_ad228_c85a79db_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365104"/>
            <a:ext cx="1835696" cy="1835696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7524329" y="3861048"/>
            <a:ext cx="108234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3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endParaRPr lang="ru-RU" sz="13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6" name="Равно 35"/>
          <p:cNvSpPr/>
          <p:nvPr/>
        </p:nvSpPr>
        <p:spPr>
          <a:xfrm>
            <a:off x="6300192" y="4581128"/>
            <a:ext cx="914400" cy="914400"/>
          </a:xfrm>
          <a:prstGeom prst="mathEqual">
            <a:avLst/>
          </a:prstGeom>
          <a:solidFill>
            <a:srgbClr val="0000F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ДИЛФУЗ\ФОНЫ 2012\шака\1287957603_japan-background-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Равнобедренный треугольник 2"/>
          <p:cNvSpPr/>
          <p:nvPr/>
        </p:nvSpPr>
        <p:spPr>
          <a:xfrm>
            <a:off x="5364088" y="3212976"/>
            <a:ext cx="3459976" cy="1735195"/>
          </a:xfrm>
          <a:prstGeom prst="triangle">
            <a:avLst>
              <a:gd name="adj" fmla="val 48694"/>
            </a:avLst>
          </a:prstGeom>
          <a:ln w="57150">
            <a:solidFill>
              <a:srgbClr val="FF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348880"/>
            <a:ext cx="2376264" cy="2304256"/>
          </a:xfrm>
          <a:prstGeom prst="rect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62088" y="188640"/>
            <a:ext cx="789543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uz-Cyrl-UZ" sz="35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kumimoji="0" lang="uz-Cyrl-UZ" sz="35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Назовите геометрические фигуры</a:t>
            </a:r>
            <a:r>
              <a:rPr kumimoji="0" lang="ru-RU" sz="35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2348880"/>
            <a:ext cx="2376264" cy="1066115"/>
          </a:xfrm>
          <a:prstGeom prst="rect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авильный пятиугольник 1"/>
          <p:cNvSpPr/>
          <p:nvPr/>
        </p:nvSpPr>
        <p:spPr>
          <a:xfrm>
            <a:off x="2987824" y="4653136"/>
            <a:ext cx="1584176" cy="1425851"/>
          </a:xfrm>
          <a:prstGeom prst="pentagon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6084168" y="5229200"/>
            <a:ext cx="1060704" cy="914400"/>
          </a:xfrm>
          <a:prstGeom prst="hexagon">
            <a:avLst>
              <a:gd name="adj" fmla="val 38433"/>
              <a:gd name="vf" fmla="val 115470"/>
            </a:avLst>
          </a:prstGeom>
          <a:ln w="57150">
            <a:solidFill>
              <a:srgbClr val="FF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ДИЛФУЗ\ФОНЫ 2012\шака\1287957603_japan-background-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49989" y="2136338"/>
            <a:ext cx="624401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8000" b="1" i="0" u="none" strike="noStrike" cap="none" spc="50" normalizeH="0" baseline="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7+2</a:t>
            </a:r>
            <a:r>
              <a:rPr kumimoji="0" lang="uz-Cyrl-UZ" sz="8000" b="1" i="0" u="none" strike="noStrike" cap="none" spc="50" normalizeH="0" baseline="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kk-KZ" sz="8000" b="1" i="0" u="none" strike="noStrike" cap="none" spc="50" normalizeH="0" baseline="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kk-KZ" sz="8000" b="1" i="0" u="none" strike="noStrike" cap="none" spc="50" normalizeH="0" baseline="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5+3</a:t>
            </a:r>
            <a:r>
              <a:rPr kumimoji="0" lang="kk-KZ" sz="8000" b="1" i="0" u="none" strike="noStrike" cap="none" spc="50" normalizeH="0" baseline="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8000" b="1" i="0" u="none" strike="noStrike" cap="none" spc="50" normalizeH="0" baseline="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8000" b="1" i="0" u="none" strike="noStrike" cap="none" spc="50" normalizeH="0" baseline="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8-3</a:t>
            </a:r>
            <a:r>
              <a:rPr kumimoji="0" lang="kk-KZ" sz="8000" b="1" i="0" u="none" strike="noStrike" cap="none" spc="50" normalizeH="0" baseline="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       </a:t>
            </a:r>
            <a:r>
              <a:rPr kumimoji="0" lang="kk-KZ" sz="8000" b="1" i="0" u="none" strike="noStrike" cap="none" spc="50" normalizeH="0" baseline="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6-2</a:t>
            </a:r>
            <a:r>
              <a:rPr kumimoji="0" lang="kk-KZ" sz="8000" b="1" i="0" u="none" strike="noStrike" cap="none" spc="50" normalizeH="0" baseline="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ru-RU" sz="80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8404" y="188640"/>
            <a:ext cx="81216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gotovie-prezentacii.ru/wp-content/uploads/2013/02/geografiy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55951" y="692696"/>
            <a:ext cx="44943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z-Cyrl-UZ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Физ. минутка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3861048"/>
            <a:ext cx="184731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5400" b="1" cap="all" spc="0" dirty="0">
              <a:ln/>
              <a:solidFill>
                <a:srgbClr val="FF006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785786" y="1142984"/>
            <a:ext cx="7572428" cy="4608512"/>
          </a:xfrm>
          <a:prstGeom prst="horizontalScroll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z-Cyrl-UZ" sz="3600" b="1" cap="all" dirty="0" smtClean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Чудеса у нас на свете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z-Cyrl-UZ" sz="3600" b="1" i="0" u="none" strike="noStrike" cap="all" spc="0" normalizeH="0" baseline="0" dirty="0" smtClean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Стали карликами дети.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z-Cyrl-UZ" sz="3600" b="1" cap="all" dirty="0" smtClean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 потом все дружно встали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z-Cyrl-UZ" sz="3600" b="1" i="0" u="none" strike="noStrike" cap="all" spc="0" normalizeH="0" baseline="0" dirty="0" smtClean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Великанами  мы стали.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cap="all" spc="0" dirty="0">
              <a:ln/>
              <a:solidFill>
                <a:srgbClr val="FF006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1" name="Picture 2" descr="http://pedsovet.su/_ld/291/88661625.jpg"/>
          <p:cNvPicPr>
            <a:picLocks noChangeAspect="1" noChangeArrowheads="1"/>
          </p:cNvPicPr>
          <p:nvPr/>
        </p:nvPicPr>
        <p:blipFill>
          <a:blip r:embed="rId3" cstate="print"/>
          <a:srcRect t="42650" r="62600"/>
          <a:stretch>
            <a:fillRect/>
          </a:stretch>
        </p:blipFill>
        <p:spPr bwMode="auto">
          <a:xfrm>
            <a:off x="6444208" y="5229200"/>
            <a:ext cx="1604112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 descr="D:\ДИЛФУЗ\ФОНЫ 2012\шака\1287957603_japan-background-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" name="Picture 12" descr="C:\Documents and Settings\Admin\Рабочий стол\Шырын апай\Безимени-6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5010" y="724765"/>
            <a:ext cx="864096" cy="89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 descr="C:\Documents and Settings\Admin\Рабочий стол\Шырын апай\Безимени-6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914" y="724765"/>
            <a:ext cx="864096" cy="89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2" descr="C:\Documents and Settings\Admin\Рабочий стол\Шырын апай\Безимени-6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5010" y="1516853"/>
            <a:ext cx="864096" cy="89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2" descr="C:\Documents and Settings\Admin\Рабочий стол\Шырын апай\Безимени-6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914" y="1516853"/>
            <a:ext cx="864096" cy="89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2" descr="C:\Documents and Settings\Admin\Рабочий стол\Шырын апай\Безимени-6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556793"/>
            <a:ext cx="864096" cy="89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Прямоугольник 52"/>
          <p:cNvSpPr/>
          <p:nvPr/>
        </p:nvSpPr>
        <p:spPr>
          <a:xfrm>
            <a:off x="27402" y="4581128"/>
            <a:ext cx="88601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z-Cyrl-UZ" sz="4000" b="1" i="0" u="none" strike="noStrike" cap="all" spc="0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uz-Cyrl-UZ" sz="4000" b="1" i="0" u="none" strike="noStrike" cap="all" spc="0" normalizeH="0" baseline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4+ 4 = 8</a:t>
            </a:r>
            <a:r>
              <a:rPr kumimoji="0" lang="ru-RU" sz="4000" b="1" i="0" u="none" strike="noStrike" cap="all" spc="0" normalizeH="0" baseline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5 + 4 = 9            6 + 4 = 10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all" spc="0" normalizeH="0" baseline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8  - 4 = 4        9 – 4 = 5            10 – 4 = 6 </a:t>
            </a:r>
            <a:endParaRPr lang="ru-RU" sz="40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2" name="Рисунок 3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2348880"/>
            <a:ext cx="1080120" cy="1208259"/>
          </a:xfrm>
          <a:prstGeom prst="rect">
            <a:avLst/>
          </a:prstGeom>
          <a:noFill/>
        </p:spPr>
      </p:pic>
      <p:pic>
        <p:nvPicPr>
          <p:cNvPr id="44" name="Рисунок 28" descr="img672"/>
          <p:cNvPicPr>
            <a:picLocks noChangeAspect="1" noChangeArrowheads="1"/>
          </p:cNvPicPr>
          <p:nvPr/>
        </p:nvPicPr>
        <p:blipFill>
          <a:blip r:embed="rId5" cstate="print">
            <a:lum contrast="36000"/>
          </a:blip>
          <a:srcRect/>
          <a:stretch>
            <a:fillRect/>
          </a:stretch>
        </p:blipFill>
        <p:spPr bwMode="auto">
          <a:xfrm>
            <a:off x="3275856" y="2564904"/>
            <a:ext cx="1048145" cy="1008111"/>
          </a:xfrm>
          <a:prstGeom prst="rect">
            <a:avLst/>
          </a:prstGeom>
          <a:noFill/>
        </p:spPr>
      </p:pic>
      <p:pic>
        <p:nvPicPr>
          <p:cNvPr id="8194" name="Picture 2" descr="http://img1.liveinternet.ru/images/attach/c/10/110/384/110384405_5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548680"/>
            <a:ext cx="800333" cy="1152128"/>
          </a:xfrm>
          <a:prstGeom prst="rect">
            <a:avLst/>
          </a:prstGeom>
          <a:noFill/>
        </p:spPr>
      </p:pic>
      <p:pic>
        <p:nvPicPr>
          <p:cNvPr id="8196" name="Picture 4" descr="http://img0.liveinternet.ru/images/attach/c/10/110/384/110384324_5a__5_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76672"/>
            <a:ext cx="794470" cy="1152128"/>
          </a:xfrm>
          <a:prstGeom prst="rect">
            <a:avLst/>
          </a:prstGeom>
          <a:noFill/>
        </p:spPr>
      </p:pic>
      <p:pic>
        <p:nvPicPr>
          <p:cNvPr id="50" name="Picture 6" descr="http://nov-designs.ru/uploads/posts/2012-05/1338034262_prevyu.jpg"/>
          <p:cNvPicPr>
            <a:picLocks noChangeAspect="1" noChangeArrowheads="1"/>
          </p:cNvPicPr>
          <p:nvPr/>
        </p:nvPicPr>
        <p:blipFill>
          <a:blip r:embed="rId8" cstate="print"/>
          <a:srcRect l="37497" t="34625" r="25954" b="28826"/>
          <a:stretch>
            <a:fillRect/>
          </a:stretch>
        </p:blipFill>
        <p:spPr bwMode="auto">
          <a:xfrm>
            <a:off x="467544" y="2636912"/>
            <a:ext cx="1069597" cy="10000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6" descr="http://nov-designs.ru/uploads/posts/2012-05/1338034262_prevyu.jpg"/>
          <p:cNvPicPr>
            <a:picLocks noChangeAspect="1" noChangeArrowheads="1"/>
          </p:cNvPicPr>
          <p:nvPr/>
        </p:nvPicPr>
        <p:blipFill>
          <a:blip r:embed="rId8" cstate="print"/>
          <a:srcRect l="37497" t="34625" r="25954" b="28826"/>
          <a:stretch>
            <a:fillRect/>
          </a:stretch>
        </p:blipFill>
        <p:spPr bwMode="auto">
          <a:xfrm>
            <a:off x="467544" y="3645024"/>
            <a:ext cx="1146615" cy="107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6" descr="http://nov-designs.ru/uploads/posts/2012-05/1338034262_prevyu.jpg"/>
          <p:cNvPicPr>
            <a:picLocks noChangeAspect="1" noChangeArrowheads="1"/>
          </p:cNvPicPr>
          <p:nvPr/>
        </p:nvPicPr>
        <p:blipFill>
          <a:blip r:embed="rId8" cstate="print"/>
          <a:srcRect l="37497" t="34625" r="25954" b="28826"/>
          <a:stretch>
            <a:fillRect/>
          </a:stretch>
        </p:blipFill>
        <p:spPr bwMode="auto">
          <a:xfrm>
            <a:off x="1619672" y="3645024"/>
            <a:ext cx="1155263" cy="1080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Picture 6" descr="http://nov-designs.ru/uploads/posts/2012-05/1338034262_prevyu.jpg"/>
          <p:cNvPicPr>
            <a:picLocks noChangeAspect="1" noChangeArrowheads="1"/>
          </p:cNvPicPr>
          <p:nvPr/>
        </p:nvPicPr>
        <p:blipFill>
          <a:blip r:embed="rId8" cstate="print"/>
          <a:srcRect l="37497" t="34625" r="25954" b="28826"/>
          <a:stretch>
            <a:fillRect/>
          </a:stretch>
        </p:blipFill>
        <p:spPr bwMode="auto">
          <a:xfrm>
            <a:off x="1547664" y="2564904"/>
            <a:ext cx="1146615" cy="107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Picture 2" descr="http://img1.liveinternet.ru/images/attach/c/10/110/384/110384405_5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548680"/>
            <a:ext cx="800333" cy="1152128"/>
          </a:xfrm>
          <a:prstGeom prst="rect">
            <a:avLst/>
          </a:prstGeom>
          <a:noFill/>
        </p:spPr>
      </p:pic>
      <p:pic>
        <p:nvPicPr>
          <p:cNvPr id="58" name="Picture 2" descr="http://img1.liveinternet.ru/images/attach/c/10/110/384/110384405_5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620688"/>
            <a:ext cx="800333" cy="1152128"/>
          </a:xfrm>
          <a:prstGeom prst="rect">
            <a:avLst/>
          </a:prstGeom>
          <a:noFill/>
        </p:spPr>
      </p:pic>
      <p:pic>
        <p:nvPicPr>
          <p:cNvPr id="59" name="Picture 2" descr="http://img1.liveinternet.ru/images/attach/c/10/110/384/110384405_5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1412776"/>
            <a:ext cx="800333" cy="1152128"/>
          </a:xfrm>
          <a:prstGeom prst="rect">
            <a:avLst/>
          </a:prstGeom>
          <a:noFill/>
        </p:spPr>
      </p:pic>
      <p:pic>
        <p:nvPicPr>
          <p:cNvPr id="60" name="Picture 2" descr="http://img1.liveinternet.ru/images/attach/c/10/110/384/110384405_5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1340768"/>
            <a:ext cx="800333" cy="1152128"/>
          </a:xfrm>
          <a:prstGeom prst="rect">
            <a:avLst/>
          </a:prstGeom>
          <a:noFill/>
        </p:spPr>
      </p:pic>
      <p:pic>
        <p:nvPicPr>
          <p:cNvPr id="61" name="Рисунок 28" descr="img672"/>
          <p:cNvPicPr>
            <a:picLocks noChangeAspect="1" noChangeArrowheads="1"/>
          </p:cNvPicPr>
          <p:nvPr/>
        </p:nvPicPr>
        <p:blipFill>
          <a:blip r:embed="rId5" cstate="print">
            <a:lum contrast="36000"/>
          </a:blip>
          <a:srcRect/>
          <a:stretch>
            <a:fillRect/>
          </a:stretch>
        </p:blipFill>
        <p:spPr bwMode="auto">
          <a:xfrm>
            <a:off x="4499992" y="2564904"/>
            <a:ext cx="1048145" cy="1008111"/>
          </a:xfrm>
          <a:prstGeom prst="rect">
            <a:avLst/>
          </a:prstGeom>
          <a:noFill/>
        </p:spPr>
      </p:pic>
      <p:pic>
        <p:nvPicPr>
          <p:cNvPr id="62" name="Рисунок 28" descr="img672"/>
          <p:cNvPicPr>
            <a:picLocks noChangeAspect="1" noChangeArrowheads="1"/>
          </p:cNvPicPr>
          <p:nvPr/>
        </p:nvPicPr>
        <p:blipFill>
          <a:blip r:embed="rId5" cstate="print">
            <a:lum contrast="36000"/>
          </a:blip>
          <a:srcRect/>
          <a:stretch>
            <a:fillRect/>
          </a:stretch>
        </p:blipFill>
        <p:spPr bwMode="auto">
          <a:xfrm>
            <a:off x="4572001" y="3645024"/>
            <a:ext cx="936104" cy="1008111"/>
          </a:xfrm>
          <a:prstGeom prst="rect">
            <a:avLst/>
          </a:prstGeom>
          <a:noFill/>
        </p:spPr>
      </p:pic>
      <p:pic>
        <p:nvPicPr>
          <p:cNvPr id="63" name="Рисунок 28" descr="img672"/>
          <p:cNvPicPr>
            <a:picLocks noChangeAspect="1" noChangeArrowheads="1"/>
          </p:cNvPicPr>
          <p:nvPr/>
        </p:nvPicPr>
        <p:blipFill>
          <a:blip r:embed="rId5" cstate="print">
            <a:lum contrast="36000"/>
          </a:blip>
          <a:srcRect/>
          <a:stretch>
            <a:fillRect/>
          </a:stretch>
        </p:blipFill>
        <p:spPr bwMode="auto">
          <a:xfrm>
            <a:off x="3275856" y="3645024"/>
            <a:ext cx="1048145" cy="1008111"/>
          </a:xfrm>
          <a:prstGeom prst="rect">
            <a:avLst/>
          </a:prstGeom>
          <a:noFill/>
        </p:spPr>
      </p:pic>
      <p:pic>
        <p:nvPicPr>
          <p:cNvPr id="64" name="Picture 4" descr="http://img0.liveinternet.ru/images/attach/c/10/110/384/110384324_5a__5_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188640"/>
            <a:ext cx="794470" cy="1152128"/>
          </a:xfrm>
          <a:prstGeom prst="rect">
            <a:avLst/>
          </a:prstGeom>
          <a:noFill/>
        </p:spPr>
      </p:pic>
      <p:pic>
        <p:nvPicPr>
          <p:cNvPr id="65" name="Picture 4" descr="http://img0.liveinternet.ru/images/attach/c/10/110/384/110384324_5a__5_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404664"/>
            <a:ext cx="794470" cy="1152128"/>
          </a:xfrm>
          <a:prstGeom prst="rect">
            <a:avLst/>
          </a:prstGeom>
          <a:noFill/>
        </p:spPr>
      </p:pic>
      <p:pic>
        <p:nvPicPr>
          <p:cNvPr id="66" name="Picture 4" descr="http://img0.liveinternet.ru/images/attach/c/10/110/384/110384324_5a__5_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1268760"/>
            <a:ext cx="794470" cy="1152128"/>
          </a:xfrm>
          <a:prstGeom prst="rect">
            <a:avLst/>
          </a:prstGeom>
          <a:noFill/>
        </p:spPr>
      </p:pic>
      <p:pic>
        <p:nvPicPr>
          <p:cNvPr id="67" name="Picture 4" descr="http://img0.liveinternet.ru/images/attach/c/10/110/384/110384324_5a__5_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1268760"/>
            <a:ext cx="794470" cy="1152128"/>
          </a:xfrm>
          <a:prstGeom prst="rect">
            <a:avLst/>
          </a:prstGeom>
          <a:noFill/>
        </p:spPr>
      </p:pic>
      <p:pic>
        <p:nvPicPr>
          <p:cNvPr id="68" name="Picture 4" descr="http://img0.liveinternet.ru/images/attach/c/10/110/384/110384324_5a__5_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1340768"/>
            <a:ext cx="794470" cy="1152128"/>
          </a:xfrm>
          <a:prstGeom prst="rect">
            <a:avLst/>
          </a:prstGeom>
          <a:noFill/>
        </p:spPr>
      </p:pic>
      <p:pic>
        <p:nvPicPr>
          <p:cNvPr id="69" name="Рисунок 3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2276872"/>
            <a:ext cx="1080120" cy="1208259"/>
          </a:xfrm>
          <a:prstGeom prst="rect">
            <a:avLst/>
          </a:prstGeom>
          <a:noFill/>
        </p:spPr>
      </p:pic>
      <p:pic>
        <p:nvPicPr>
          <p:cNvPr id="70" name="Рисунок 3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3356992"/>
            <a:ext cx="1080120" cy="1208259"/>
          </a:xfrm>
          <a:prstGeom prst="rect">
            <a:avLst/>
          </a:prstGeom>
          <a:noFill/>
        </p:spPr>
      </p:pic>
      <p:pic>
        <p:nvPicPr>
          <p:cNvPr id="71" name="Рисунок 3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3429000"/>
            <a:ext cx="1080120" cy="1208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172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Dilfuza</dc:creator>
  <cp:lastModifiedBy>зина</cp:lastModifiedBy>
  <cp:revision>252</cp:revision>
  <dcterms:created xsi:type="dcterms:W3CDTF">2015-01-26T17:46:02Z</dcterms:created>
  <dcterms:modified xsi:type="dcterms:W3CDTF">2020-04-05T17:16:36Z</dcterms:modified>
</cp:coreProperties>
</file>